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2" r:id="rId5"/>
    <p:sldId id="293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10" r:id="rId14"/>
    <p:sldId id="266" r:id="rId15"/>
    <p:sldId id="267" r:id="rId16"/>
    <p:sldId id="300" r:id="rId17"/>
    <p:sldId id="301" r:id="rId18"/>
    <p:sldId id="302" r:id="rId19"/>
    <p:sldId id="303" r:id="rId20"/>
    <p:sldId id="304" r:id="rId21"/>
    <p:sldId id="311" r:id="rId22"/>
    <p:sldId id="287" r:id="rId23"/>
    <p:sldId id="307" r:id="rId24"/>
    <p:sldId id="308" r:id="rId25"/>
    <p:sldId id="309" r:id="rId26"/>
    <p:sldId id="306" r:id="rId27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9"/>
  </p:normalViewPr>
  <p:slideViewPr>
    <p:cSldViewPr>
      <p:cViewPr varScale="1">
        <p:scale>
          <a:sx n="82" d="100"/>
          <a:sy n="82" d="100"/>
        </p:scale>
        <p:origin x="1075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2DFDB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" y="288010"/>
            <a:ext cx="5948995" cy="69839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64001" y="288010"/>
            <a:ext cx="540003" cy="9791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37298" y="3918261"/>
            <a:ext cx="3410002" cy="874394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810"/>
              </a:spcBef>
            </a:pPr>
            <a:r>
              <a:rPr lang="fr-FR" sz="3450" spc="204" dirty="0">
                <a:latin typeface="Gotham Medium" panose="02000604040000020004" pitchFamily="2" charset="0"/>
                <a:cs typeface="Verdana"/>
              </a:rPr>
              <a:t>NOTHING HILL</a:t>
            </a:r>
            <a:endParaRPr lang="fr-FR" sz="3450" dirty="0">
              <a:latin typeface="Gotham Medium" panose="02000604040000020004" pitchFamily="2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300" dirty="0">
                <a:latin typeface="Gotham Book" panose="02000603040000020004" pitchFamily="2" charset="77"/>
                <a:cs typeface="Verdana"/>
              </a:rPr>
              <a:t>SAISON</a:t>
            </a:r>
            <a:r>
              <a:rPr sz="1300" spc="-70" dirty="0">
                <a:latin typeface="Gotham Book" panose="02000603040000020004" pitchFamily="2" charset="77"/>
                <a:cs typeface="Verdana"/>
              </a:rPr>
              <a:t> </a:t>
            </a:r>
            <a:r>
              <a:rPr lang="fr-FR" sz="1300" spc="-20" dirty="0">
                <a:latin typeface="Gotham Book" panose="02000603040000020004" pitchFamily="2" charset="77"/>
                <a:cs typeface="Verdana"/>
              </a:rPr>
              <a:t>AH</a:t>
            </a:r>
            <a:r>
              <a:rPr sz="1300" spc="-20" dirty="0">
                <a:latin typeface="Gotham Book" panose="02000603040000020004" pitchFamily="2" charset="77"/>
                <a:cs typeface="Verdana"/>
              </a:rPr>
              <a:t>24</a:t>
            </a:r>
            <a:endParaRPr sz="1300" dirty="0">
              <a:latin typeface="Gotham Book" panose="02000603040000020004" pitchFamily="2" charset="77"/>
              <a:cs typeface="Verdana"/>
            </a:endParaRPr>
          </a:p>
        </p:txBody>
      </p:sp>
      <p:pic>
        <p:nvPicPr>
          <p:cNvPr id="6" name="Image 5" descr="Une image contenant Visage humain, personne, noir et blanc, habits&#10;&#10;Description générée automatiquement">
            <a:extLst>
              <a:ext uri="{FF2B5EF4-FFF2-40B4-BE49-F238E27FC236}">
                <a16:creationId xmlns:a16="http://schemas.microsoft.com/office/drawing/2014/main" id="{8D8C7573-866A-9241-22D8-75E67B267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b="4200"/>
          <a:stretch/>
        </p:blipFill>
        <p:spPr>
          <a:xfrm>
            <a:off x="287998" y="270109"/>
            <a:ext cx="5948995" cy="6983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mode, personne, Stylisme&#10;&#10;Description générée automatiquement">
            <a:extLst>
              <a:ext uri="{FF2B5EF4-FFF2-40B4-BE49-F238E27FC236}">
                <a16:creationId xmlns:a16="http://schemas.microsoft.com/office/drawing/2014/main" id="{B238017D-E1BD-2264-0B29-6A040384D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7303"/>
          <a:stretch/>
        </p:blipFill>
        <p:spPr>
          <a:xfrm>
            <a:off x="5270499" y="2846"/>
            <a:ext cx="5422901" cy="75628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2" name="Image 11" descr="Une image contenant habits, Visage humain, personne, cou&#10;&#10;Description générée automatiquement">
            <a:extLst>
              <a:ext uri="{FF2B5EF4-FFF2-40B4-BE49-F238E27FC236}">
                <a16:creationId xmlns:a16="http://schemas.microsoft.com/office/drawing/2014/main" id="{95D026BC-1C65-857D-9029-3AB0A8F37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5" y="3408590"/>
            <a:ext cx="2592995" cy="3241244"/>
          </a:xfrm>
          <a:prstGeom prst="rect">
            <a:avLst/>
          </a:prstGeom>
        </p:spPr>
      </p:pic>
      <p:pic>
        <p:nvPicPr>
          <p:cNvPr id="13" name="Image 12" descr="Une image contenant habits, Accessoire de mode, coiffe, personne&#10;&#10;Description générée automatiquement">
            <a:extLst>
              <a:ext uri="{FF2B5EF4-FFF2-40B4-BE49-F238E27FC236}">
                <a16:creationId xmlns:a16="http://schemas.microsoft.com/office/drawing/2014/main" id="{ECC5DFCD-4B0B-F883-FFFC-F715EA37F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5" y="3388828"/>
            <a:ext cx="2608805" cy="32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2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aussures, personne, habits, botte&#10;&#10;Description générée automatiquement">
            <a:extLst>
              <a:ext uri="{FF2B5EF4-FFF2-40B4-BE49-F238E27FC236}">
                <a16:creationId xmlns:a16="http://schemas.microsoft.com/office/drawing/2014/main" id="{65175208-49B5-88F0-3DAB-60F36B9B2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0"/>
          <a:stretch/>
        </p:blipFill>
        <p:spPr>
          <a:xfrm>
            <a:off x="-16591" y="-32088"/>
            <a:ext cx="5439491" cy="76235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personne, mur, épaule, habits&#10;&#10;Description générée automatiquement">
            <a:extLst>
              <a:ext uri="{FF2B5EF4-FFF2-40B4-BE49-F238E27FC236}">
                <a16:creationId xmlns:a16="http://schemas.microsoft.com/office/drawing/2014/main" id="{E888038D-02B0-7AC8-06B0-489EAC1FB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4010025"/>
            <a:ext cx="3050382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6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noir et blanc, habits, Visage humain&#10;&#10;Description générée automatiquement">
            <a:extLst>
              <a:ext uri="{FF2B5EF4-FFF2-40B4-BE49-F238E27FC236}">
                <a16:creationId xmlns:a16="http://schemas.microsoft.com/office/drawing/2014/main" id="{BB15D377-E81E-01F9-1772-BFF6A6520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038"/>
          <a:stretch/>
        </p:blipFill>
        <p:spPr>
          <a:xfrm>
            <a:off x="5276460" y="0"/>
            <a:ext cx="5422901" cy="75628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2" name="Image 11" descr="Une image contenant habits, Visage humain, personne, cou&#10;&#10;Description générée automatiquement">
            <a:extLst>
              <a:ext uri="{FF2B5EF4-FFF2-40B4-BE49-F238E27FC236}">
                <a16:creationId xmlns:a16="http://schemas.microsoft.com/office/drawing/2014/main" id="{95D026BC-1C65-857D-9029-3AB0A8F37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5" y="3408590"/>
            <a:ext cx="2592995" cy="3241244"/>
          </a:xfrm>
          <a:prstGeom prst="rect">
            <a:avLst/>
          </a:prstGeom>
        </p:spPr>
      </p:pic>
      <p:pic>
        <p:nvPicPr>
          <p:cNvPr id="13" name="Image 12" descr="Une image contenant habits, Accessoire de mode, coiffe, personne&#10;&#10;Description générée automatiquement">
            <a:extLst>
              <a:ext uri="{FF2B5EF4-FFF2-40B4-BE49-F238E27FC236}">
                <a16:creationId xmlns:a16="http://schemas.microsoft.com/office/drawing/2014/main" id="{ECC5DFCD-4B0B-F883-FFFC-F715EA37F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5" y="3388828"/>
            <a:ext cx="2608805" cy="3261006"/>
          </a:xfrm>
          <a:prstGeom prst="rect">
            <a:avLst/>
          </a:prstGeom>
        </p:spPr>
      </p:pic>
      <p:pic>
        <p:nvPicPr>
          <p:cNvPr id="5" name="Image 4" descr="Une image contenant personne, habits, Visage humain, mur&#10;&#10;Description générée automatiquement">
            <a:extLst>
              <a:ext uri="{FF2B5EF4-FFF2-40B4-BE49-F238E27FC236}">
                <a16:creationId xmlns:a16="http://schemas.microsoft.com/office/drawing/2014/main" id="{C4CB0345-C08F-B0EC-0682-5D7110D1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4" y="3388828"/>
            <a:ext cx="2608805" cy="32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4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2120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02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8834" y="962215"/>
            <a:ext cx="3295557" cy="543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3450" spc="-10" dirty="0">
                <a:latin typeface="Gotham Medium" panose="02000604040000020004" pitchFamily="2" charset="0"/>
                <a:cs typeface="Verdana"/>
              </a:rPr>
              <a:t>PANTHERE</a:t>
            </a:r>
            <a:endParaRPr sz="3450" dirty="0">
              <a:latin typeface="Gotham Medium" panose="02000604040000020004" pitchFamily="2" charset="0"/>
              <a:cs typeface="Verdana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A3A5E788-6630-F234-1994-6F6E7A771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01B94-266B-D1A1-A094-0398F5148C3A}"/>
              </a:ext>
            </a:extLst>
          </p:cNvPr>
          <p:cNvSpPr/>
          <p:nvPr/>
        </p:nvSpPr>
        <p:spPr>
          <a:xfrm>
            <a:off x="-84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4F71BE-B9EF-3B15-8D89-24384CC86854}"/>
              </a:ext>
            </a:extLst>
          </p:cNvPr>
          <p:cNvSpPr/>
          <p:nvPr/>
        </p:nvSpPr>
        <p:spPr>
          <a:xfrm>
            <a:off x="698500" y="37814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BF84C-AACB-2E50-F64A-3D77196D1565}"/>
              </a:ext>
            </a:extLst>
          </p:cNvPr>
          <p:cNvSpPr/>
          <p:nvPr/>
        </p:nvSpPr>
        <p:spPr>
          <a:xfrm>
            <a:off x="5292305" y="36762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81829-ED6F-5560-91A7-676DAA097886}"/>
              </a:ext>
            </a:extLst>
          </p:cNvPr>
          <p:cNvSpPr/>
          <p:nvPr/>
        </p:nvSpPr>
        <p:spPr>
          <a:xfrm>
            <a:off x="5461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C90ABA-29F1-7C47-5EEC-DF533F32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64" y="2131539"/>
            <a:ext cx="1138153" cy="13767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566E9D-AF5C-E091-F0FF-5AFE267D6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67" y="2161568"/>
            <a:ext cx="2185959" cy="1290074"/>
          </a:xfrm>
          <a:prstGeom prst="rect">
            <a:avLst/>
          </a:prstGeom>
        </p:spPr>
      </p:pic>
      <p:pic>
        <p:nvPicPr>
          <p:cNvPr id="14" name="Image 13" descr="Une image contenant Accessoire de mode, accessoire, sac, mode&#10;&#10;Description générée automatiquement">
            <a:extLst>
              <a:ext uri="{FF2B5EF4-FFF2-40B4-BE49-F238E27FC236}">
                <a16:creationId xmlns:a16="http://schemas.microsoft.com/office/drawing/2014/main" id="{C031E437-F3C4-6E19-452C-77FEAC8A0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0" y="1722419"/>
            <a:ext cx="1064372" cy="1596558"/>
          </a:xfrm>
          <a:prstGeom prst="rect">
            <a:avLst/>
          </a:prstGeom>
        </p:spPr>
      </p:pic>
      <p:pic>
        <p:nvPicPr>
          <p:cNvPr id="16" name="Image 15" descr="Une image contenant accessoire, sac à main, sac, Sac à bandoulière&#10;&#10;Description générée automatiquement">
            <a:extLst>
              <a:ext uri="{FF2B5EF4-FFF2-40B4-BE49-F238E27FC236}">
                <a16:creationId xmlns:a16="http://schemas.microsoft.com/office/drawing/2014/main" id="{234B2A5B-F5C2-C600-C658-50F4251BF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66" y="1970110"/>
            <a:ext cx="1064372" cy="159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personne, col, vêtements d’extérieur&#10;&#10;Description générée automatiquement">
            <a:extLst>
              <a:ext uri="{FF2B5EF4-FFF2-40B4-BE49-F238E27FC236}">
                <a16:creationId xmlns:a16="http://schemas.microsoft.com/office/drawing/2014/main" id="{A96929CD-0E6E-F4C0-9AC6-C1BB684B1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/>
          <a:stretch/>
        </p:blipFill>
        <p:spPr>
          <a:xfrm>
            <a:off x="5805298" y="0"/>
            <a:ext cx="4888102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Visage humain, personne, habits, col&#10;&#10;Description générée automatiquement">
            <a:extLst>
              <a:ext uri="{FF2B5EF4-FFF2-40B4-BE49-F238E27FC236}">
                <a16:creationId xmlns:a16="http://schemas.microsoft.com/office/drawing/2014/main" id="{F2D3B9F8-030B-5B3A-2C61-C8EC216A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4" y="3677444"/>
            <a:ext cx="2247265" cy="28090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noir et blanc, chaussures, personne&#10;&#10;Description générée automatiquement">
            <a:extLst>
              <a:ext uri="{FF2B5EF4-FFF2-40B4-BE49-F238E27FC236}">
                <a16:creationId xmlns:a16="http://schemas.microsoft.com/office/drawing/2014/main" id="{B2550F82-9DDE-9669-3BAF-F2E73C921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1"/>
          <a:stretch/>
        </p:blipFill>
        <p:spPr>
          <a:xfrm>
            <a:off x="12700" y="5637"/>
            <a:ext cx="55753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noir et blanc, ciel, habits, personne&#10;&#10;Description générée automatiquement">
            <a:extLst>
              <a:ext uri="{FF2B5EF4-FFF2-40B4-BE49-F238E27FC236}">
                <a16:creationId xmlns:a16="http://schemas.microsoft.com/office/drawing/2014/main" id="{2638F0A5-FA69-2EF2-E179-915DB7C7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629025"/>
            <a:ext cx="2286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personne, col, vêtements d’extérieur&#10;&#10;Description générée automatiquement">
            <a:extLst>
              <a:ext uri="{FF2B5EF4-FFF2-40B4-BE49-F238E27FC236}">
                <a16:creationId xmlns:a16="http://schemas.microsoft.com/office/drawing/2014/main" id="{A96929CD-0E6E-F4C0-9AC6-C1BB684B1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/>
          <a:stretch/>
        </p:blipFill>
        <p:spPr>
          <a:xfrm>
            <a:off x="5805298" y="0"/>
            <a:ext cx="4888102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Visage humain, personne, habits, col&#10;&#10;Description générée automatiquement">
            <a:extLst>
              <a:ext uri="{FF2B5EF4-FFF2-40B4-BE49-F238E27FC236}">
                <a16:creationId xmlns:a16="http://schemas.microsoft.com/office/drawing/2014/main" id="{F2D3B9F8-030B-5B3A-2C61-C8EC216A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4" y="3677444"/>
            <a:ext cx="2247265" cy="2809081"/>
          </a:xfrm>
          <a:prstGeom prst="rect">
            <a:avLst/>
          </a:prstGeom>
        </p:spPr>
      </p:pic>
      <p:pic>
        <p:nvPicPr>
          <p:cNvPr id="6" name="Image 5" descr="Une image contenant personne, habits, Visage humain, Motif (stylisme)&#10;&#10;Description générée automatiquement">
            <a:extLst>
              <a:ext uri="{FF2B5EF4-FFF2-40B4-BE49-F238E27FC236}">
                <a16:creationId xmlns:a16="http://schemas.microsoft.com/office/drawing/2014/main" id="{8E682218-4665-78DB-D397-ACF46AC27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/>
          <a:stretch/>
        </p:blipFill>
        <p:spPr>
          <a:xfrm>
            <a:off x="5727699" y="0"/>
            <a:ext cx="4986179" cy="7562850"/>
          </a:xfrm>
          <a:prstGeom prst="rect">
            <a:avLst/>
          </a:prstGeom>
        </p:spPr>
      </p:pic>
      <p:pic>
        <p:nvPicPr>
          <p:cNvPr id="8" name="Image 7" descr="Une image contenant habits, personne, mode, Visage humain&#10;&#10;Description générée automatiquement">
            <a:extLst>
              <a:ext uri="{FF2B5EF4-FFF2-40B4-BE49-F238E27FC236}">
                <a16:creationId xmlns:a16="http://schemas.microsoft.com/office/drawing/2014/main" id="{434D1097-C558-EDD5-36C8-274EC1B80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96" y="3619896"/>
            <a:ext cx="2293303" cy="28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9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personne, mode, Stylisme&#10;&#10;Description générée automatiquement">
            <a:extLst>
              <a:ext uri="{FF2B5EF4-FFF2-40B4-BE49-F238E27FC236}">
                <a16:creationId xmlns:a16="http://schemas.microsoft.com/office/drawing/2014/main" id="{0707EE22-80DE-05A0-4B2E-378652533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/>
          <a:stretch/>
        </p:blipFill>
        <p:spPr>
          <a:xfrm>
            <a:off x="0" y="-34212"/>
            <a:ext cx="55880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noir et blanc, ciel, habits, personne&#10;&#10;Description générée automatiquement">
            <a:extLst>
              <a:ext uri="{FF2B5EF4-FFF2-40B4-BE49-F238E27FC236}">
                <a16:creationId xmlns:a16="http://schemas.microsoft.com/office/drawing/2014/main" id="{2638F0A5-FA69-2EF2-E179-915DB7C7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629025"/>
            <a:ext cx="2286000" cy="2857500"/>
          </a:xfrm>
          <a:prstGeom prst="rect">
            <a:avLst/>
          </a:prstGeom>
        </p:spPr>
      </p:pic>
      <p:pic>
        <p:nvPicPr>
          <p:cNvPr id="8" name="Image 7" descr="Une image contenant habits, personne, Visage humain, mode&#10;&#10;Description générée automatiquement">
            <a:extLst>
              <a:ext uri="{FF2B5EF4-FFF2-40B4-BE49-F238E27FC236}">
                <a16:creationId xmlns:a16="http://schemas.microsoft.com/office/drawing/2014/main" id="{55B06D7A-ACCC-1CD9-8317-728966266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3617686"/>
            <a:ext cx="2295071" cy="28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5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personne, ciel&#10;&#10;Description générée automatiquement">
            <a:extLst>
              <a:ext uri="{FF2B5EF4-FFF2-40B4-BE49-F238E27FC236}">
                <a16:creationId xmlns:a16="http://schemas.microsoft.com/office/drawing/2014/main" id="{064F1A68-E234-E436-47C1-8A0B098C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/>
          <a:stretch/>
        </p:blipFill>
        <p:spPr>
          <a:xfrm>
            <a:off x="5422900" y="0"/>
            <a:ext cx="52705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Visage humain, personne, habits, col&#10;&#10;Description générée automatiquement">
            <a:extLst>
              <a:ext uri="{FF2B5EF4-FFF2-40B4-BE49-F238E27FC236}">
                <a16:creationId xmlns:a16="http://schemas.microsoft.com/office/drawing/2014/main" id="{F2D3B9F8-030B-5B3A-2C61-C8EC216A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4" y="3677444"/>
            <a:ext cx="2247265" cy="2809081"/>
          </a:xfrm>
          <a:prstGeom prst="rect">
            <a:avLst/>
          </a:prstGeom>
        </p:spPr>
      </p:pic>
      <p:pic>
        <p:nvPicPr>
          <p:cNvPr id="8" name="Image 7" descr="Une image contenant habits, personne, mode, Visage humain&#10;&#10;Description générée automatiquement">
            <a:extLst>
              <a:ext uri="{FF2B5EF4-FFF2-40B4-BE49-F238E27FC236}">
                <a16:creationId xmlns:a16="http://schemas.microsoft.com/office/drawing/2014/main" id="{434D1097-C558-EDD5-36C8-274EC1B80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96" y="3619896"/>
            <a:ext cx="2293303" cy="2866629"/>
          </a:xfrm>
          <a:prstGeom prst="rect">
            <a:avLst/>
          </a:prstGeom>
        </p:spPr>
      </p:pic>
      <p:pic>
        <p:nvPicPr>
          <p:cNvPr id="12" name="Image 11" descr="Une image contenant personne, habits, mode, Visage humain&#10;&#10;Description générée automatiquement">
            <a:extLst>
              <a:ext uri="{FF2B5EF4-FFF2-40B4-BE49-F238E27FC236}">
                <a16:creationId xmlns:a16="http://schemas.microsoft.com/office/drawing/2014/main" id="{AC89A5D8-717D-6693-3366-2A633CC18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77" y="3591122"/>
            <a:ext cx="2316322" cy="28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0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personne, mode&#10;&#10;Description générée automatiquement">
            <a:extLst>
              <a:ext uri="{FF2B5EF4-FFF2-40B4-BE49-F238E27FC236}">
                <a16:creationId xmlns:a16="http://schemas.microsoft.com/office/drawing/2014/main" id="{09A67946-4797-6E7F-D7D2-7908D69D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"/>
          <a:stretch/>
        </p:blipFill>
        <p:spPr>
          <a:xfrm>
            <a:off x="-33953" y="-34212"/>
            <a:ext cx="55880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noir et blanc, ciel, habits, personne&#10;&#10;Description générée automatiquement">
            <a:extLst>
              <a:ext uri="{FF2B5EF4-FFF2-40B4-BE49-F238E27FC236}">
                <a16:creationId xmlns:a16="http://schemas.microsoft.com/office/drawing/2014/main" id="{2638F0A5-FA69-2EF2-E179-915DB7C7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629025"/>
            <a:ext cx="2286000" cy="2857500"/>
          </a:xfrm>
          <a:prstGeom prst="rect">
            <a:avLst/>
          </a:prstGeom>
        </p:spPr>
      </p:pic>
      <p:pic>
        <p:nvPicPr>
          <p:cNvPr id="8" name="Image 7" descr="Une image contenant habits, personne, Visage humain, mode&#10;&#10;Description générée automatiquement">
            <a:extLst>
              <a:ext uri="{FF2B5EF4-FFF2-40B4-BE49-F238E27FC236}">
                <a16:creationId xmlns:a16="http://schemas.microsoft.com/office/drawing/2014/main" id="{55B06D7A-ACCC-1CD9-8317-728966266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3617686"/>
            <a:ext cx="2295071" cy="2868839"/>
          </a:xfrm>
          <a:prstGeom prst="rect">
            <a:avLst/>
          </a:prstGeom>
        </p:spPr>
      </p:pic>
      <p:pic>
        <p:nvPicPr>
          <p:cNvPr id="10" name="Image 9" descr="Une image contenant habits, personne, chaussures, mode&#10;&#10;Description générée automatiquement">
            <a:extLst>
              <a:ext uri="{FF2B5EF4-FFF2-40B4-BE49-F238E27FC236}">
                <a16:creationId xmlns:a16="http://schemas.microsoft.com/office/drawing/2014/main" id="{3115CB5B-EB90-A880-41C2-BB83BA26B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74" y="3617686"/>
            <a:ext cx="2370546" cy="29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9" y="302629"/>
            <a:ext cx="6011999" cy="6983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40359" y="4009092"/>
            <a:ext cx="2797341" cy="1184812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935"/>
              </a:spcBef>
            </a:pPr>
            <a:r>
              <a:rPr lang="fr-FR" sz="3450" spc="245" dirty="0">
                <a:latin typeface="Gotham Medium" panose="02000604040000020004" pitchFamily="2" charset="0"/>
                <a:cs typeface="Verdana"/>
              </a:rPr>
              <a:t>CAMPUS HERITAGE</a:t>
            </a:r>
            <a:endParaRPr lang="fr-FR" sz="3450" dirty="0">
              <a:latin typeface="Gotham Medium" panose="02000604040000020004" pitchFamily="2" charset="0"/>
              <a:cs typeface="Verdana"/>
            </a:endParaRPr>
          </a:p>
          <a:p>
            <a:pPr marL="63500">
              <a:lnSpc>
                <a:spcPct val="100000"/>
              </a:lnSpc>
              <a:spcBef>
                <a:spcPts val="625"/>
              </a:spcBef>
            </a:pPr>
            <a:r>
              <a:rPr sz="900" dirty="0">
                <a:latin typeface="Verdana"/>
                <a:cs typeface="Verdana"/>
              </a:rPr>
              <a:t>SAISON</a:t>
            </a:r>
            <a:r>
              <a:rPr sz="900" spc="-50" dirty="0">
                <a:latin typeface="Verdana"/>
                <a:cs typeface="Verdana"/>
              </a:rPr>
              <a:t> </a:t>
            </a:r>
            <a:r>
              <a:rPr lang="fr-FR" sz="900" spc="-20" dirty="0">
                <a:latin typeface="Verdana"/>
                <a:cs typeface="Verdana"/>
              </a:rPr>
              <a:t>AH</a:t>
            </a:r>
            <a:r>
              <a:rPr sz="900" spc="-20" dirty="0">
                <a:latin typeface="Verdana"/>
                <a:cs typeface="Verdana"/>
              </a:rPr>
              <a:t>24</a:t>
            </a:r>
            <a:endParaRPr sz="900" dirty="0">
              <a:latin typeface="Verdana"/>
              <a:cs typeface="Verdana"/>
            </a:endParaRPr>
          </a:p>
        </p:txBody>
      </p:sp>
      <p:pic>
        <p:nvPicPr>
          <p:cNvPr id="5" name="Image 4" descr="Une image contenant habits, Visage humain, personne, noir et blanc&#10;&#10;Description générée automatiquement">
            <a:extLst>
              <a:ext uri="{FF2B5EF4-FFF2-40B4-BE49-F238E27FC236}">
                <a16:creationId xmlns:a16="http://schemas.microsoft.com/office/drawing/2014/main" id="{C6ACF3C4-0509-FAFE-6010-BE1E7AE9D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/>
          <a:stretch/>
        </p:blipFill>
        <p:spPr>
          <a:xfrm>
            <a:off x="287999" y="276225"/>
            <a:ext cx="6011999" cy="70378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personne, ciel&#10;&#10;Description générée automatiquement">
            <a:extLst>
              <a:ext uri="{FF2B5EF4-FFF2-40B4-BE49-F238E27FC236}">
                <a16:creationId xmlns:a16="http://schemas.microsoft.com/office/drawing/2014/main" id="{064F1A68-E234-E436-47C1-8A0B098C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/>
          <a:stretch/>
        </p:blipFill>
        <p:spPr>
          <a:xfrm>
            <a:off x="5422900" y="0"/>
            <a:ext cx="52705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Visage humain, personne, habits, col&#10;&#10;Description générée automatiquement">
            <a:extLst>
              <a:ext uri="{FF2B5EF4-FFF2-40B4-BE49-F238E27FC236}">
                <a16:creationId xmlns:a16="http://schemas.microsoft.com/office/drawing/2014/main" id="{F2D3B9F8-030B-5B3A-2C61-C8EC216A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4" y="3677444"/>
            <a:ext cx="2247265" cy="2809081"/>
          </a:xfrm>
          <a:prstGeom prst="rect">
            <a:avLst/>
          </a:prstGeom>
        </p:spPr>
      </p:pic>
      <p:pic>
        <p:nvPicPr>
          <p:cNvPr id="8" name="Image 7" descr="Une image contenant habits, personne, mode, Visage humain&#10;&#10;Description générée automatiquement">
            <a:extLst>
              <a:ext uri="{FF2B5EF4-FFF2-40B4-BE49-F238E27FC236}">
                <a16:creationId xmlns:a16="http://schemas.microsoft.com/office/drawing/2014/main" id="{434D1097-C558-EDD5-36C8-274EC1B80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96" y="3619896"/>
            <a:ext cx="2293303" cy="2866629"/>
          </a:xfrm>
          <a:prstGeom prst="rect">
            <a:avLst/>
          </a:prstGeom>
        </p:spPr>
      </p:pic>
      <p:pic>
        <p:nvPicPr>
          <p:cNvPr id="12" name="Image 11" descr="Une image contenant personne, habits, mode, Visage humain&#10;&#10;Description générée automatiquement">
            <a:extLst>
              <a:ext uri="{FF2B5EF4-FFF2-40B4-BE49-F238E27FC236}">
                <a16:creationId xmlns:a16="http://schemas.microsoft.com/office/drawing/2014/main" id="{AC89A5D8-717D-6693-3366-2A633CC18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77" y="3591122"/>
            <a:ext cx="2316322" cy="2895403"/>
          </a:xfrm>
          <a:prstGeom prst="rect">
            <a:avLst/>
          </a:prstGeom>
        </p:spPr>
      </p:pic>
      <p:pic>
        <p:nvPicPr>
          <p:cNvPr id="6" name="Image 5" descr="Une image contenant habits, personne, Visage humain, ciel&#10;&#10;Description générée automatiquement">
            <a:extLst>
              <a:ext uri="{FF2B5EF4-FFF2-40B4-BE49-F238E27FC236}">
                <a16:creationId xmlns:a16="http://schemas.microsoft.com/office/drawing/2014/main" id="{B3A1449C-E098-FBA7-9F9C-300B23A595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/>
          <a:stretch/>
        </p:blipFill>
        <p:spPr>
          <a:xfrm>
            <a:off x="5346700" y="0"/>
            <a:ext cx="5346700" cy="7562850"/>
          </a:xfrm>
          <a:prstGeom prst="rect">
            <a:avLst/>
          </a:prstGeom>
        </p:spPr>
      </p:pic>
      <p:pic>
        <p:nvPicPr>
          <p:cNvPr id="10" name="Image 9" descr="Une image contenant personne, habits, Visage humain, vêtements d’extérieur&#10;&#10;Description générée automatiquement">
            <a:extLst>
              <a:ext uri="{FF2B5EF4-FFF2-40B4-BE49-F238E27FC236}">
                <a16:creationId xmlns:a16="http://schemas.microsoft.com/office/drawing/2014/main" id="{C9F6B341-582D-67C4-CDB0-17A8FD1867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77" y="3591122"/>
            <a:ext cx="2316323" cy="28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90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personne, mode&#10;&#10;Description générée automatiquement">
            <a:extLst>
              <a:ext uri="{FF2B5EF4-FFF2-40B4-BE49-F238E27FC236}">
                <a16:creationId xmlns:a16="http://schemas.microsoft.com/office/drawing/2014/main" id="{09A67946-4797-6E7F-D7D2-7908D69D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"/>
          <a:stretch/>
        </p:blipFill>
        <p:spPr>
          <a:xfrm>
            <a:off x="-33953" y="-34212"/>
            <a:ext cx="5588000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0465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1" name="Image 10" descr="Une image contenant noir et blanc, ciel, habits, personne&#10;&#10;Description générée automatiquement">
            <a:extLst>
              <a:ext uri="{FF2B5EF4-FFF2-40B4-BE49-F238E27FC236}">
                <a16:creationId xmlns:a16="http://schemas.microsoft.com/office/drawing/2014/main" id="{2638F0A5-FA69-2EF2-E179-915DB7C7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629025"/>
            <a:ext cx="2286000" cy="2857500"/>
          </a:xfrm>
          <a:prstGeom prst="rect">
            <a:avLst/>
          </a:prstGeom>
        </p:spPr>
      </p:pic>
      <p:pic>
        <p:nvPicPr>
          <p:cNvPr id="8" name="Image 7" descr="Une image contenant habits, personne, Visage humain, mode&#10;&#10;Description générée automatiquement">
            <a:extLst>
              <a:ext uri="{FF2B5EF4-FFF2-40B4-BE49-F238E27FC236}">
                <a16:creationId xmlns:a16="http://schemas.microsoft.com/office/drawing/2014/main" id="{55B06D7A-ACCC-1CD9-8317-728966266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3617686"/>
            <a:ext cx="2295071" cy="2868839"/>
          </a:xfrm>
          <a:prstGeom prst="rect">
            <a:avLst/>
          </a:prstGeom>
        </p:spPr>
      </p:pic>
      <p:pic>
        <p:nvPicPr>
          <p:cNvPr id="10" name="Image 9" descr="Une image contenant habits, personne, chaussures, mode&#10;&#10;Description générée automatiquement">
            <a:extLst>
              <a:ext uri="{FF2B5EF4-FFF2-40B4-BE49-F238E27FC236}">
                <a16:creationId xmlns:a16="http://schemas.microsoft.com/office/drawing/2014/main" id="{3115CB5B-EB90-A880-41C2-BB83BA26B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74" y="3617686"/>
            <a:ext cx="2370546" cy="29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2120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02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8834" y="962215"/>
            <a:ext cx="3295557" cy="10740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3450" spc="-10" dirty="0">
                <a:latin typeface="Gotham Medium" panose="02000604040000020004" pitchFamily="2" charset="0"/>
                <a:cs typeface="Verdana"/>
              </a:rPr>
              <a:t>CAROLL AT WORK NOIR</a:t>
            </a:r>
            <a:endParaRPr sz="3450" dirty="0">
              <a:latin typeface="Gotham Medium" panose="02000604040000020004" pitchFamily="2" charset="0"/>
              <a:cs typeface="Verdana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A3A5E788-6630-F234-1994-6F6E7A771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47E3A8-C191-140B-0944-6C03AD2C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0" y="2471314"/>
            <a:ext cx="5147600" cy="2714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201B94-266B-D1A1-A094-0398F5148C3A}"/>
              </a:ext>
            </a:extLst>
          </p:cNvPr>
          <p:cNvSpPr/>
          <p:nvPr/>
        </p:nvSpPr>
        <p:spPr>
          <a:xfrm>
            <a:off x="-84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3CDE2C-A372-ACFA-C27A-AB2BC5FD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54" y="2543934"/>
            <a:ext cx="4991533" cy="2636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4F71BE-B9EF-3B15-8D89-24384CC86854}"/>
              </a:ext>
            </a:extLst>
          </p:cNvPr>
          <p:cNvSpPr/>
          <p:nvPr/>
        </p:nvSpPr>
        <p:spPr>
          <a:xfrm>
            <a:off x="698500" y="37814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BF84C-AACB-2E50-F64A-3D77196D1565}"/>
              </a:ext>
            </a:extLst>
          </p:cNvPr>
          <p:cNvSpPr/>
          <p:nvPr/>
        </p:nvSpPr>
        <p:spPr>
          <a:xfrm>
            <a:off x="5292305" y="36762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81829-ED6F-5560-91A7-676DAA097886}"/>
              </a:ext>
            </a:extLst>
          </p:cNvPr>
          <p:cNvSpPr/>
          <p:nvPr/>
        </p:nvSpPr>
        <p:spPr>
          <a:xfrm>
            <a:off x="5461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97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453BE8D-4AB0-C966-103D-90D41A3F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2" y="2514058"/>
            <a:ext cx="5011358" cy="26930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2120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02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8834" y="962215"/>
            <a:ext cx="3295557" cy="10740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3450" spc="-10" dirty="0">
                <a:latin typeface="Gotham Medium" panose="02000604040000020004" pitchFamily="2" charset="0"/>
                <a:cs typeface="Verdana"/>
              </a:rPr>
              <a:t>CAROLL AT WORK NOIR</a:t>
            </a:r>
            <a:endParaRPr sz="3450" dirty="0">
              <a:latin typeface="Gotham Medium" panose="02000604040000020004" pitchFamily="2" charset="0"/>
              <a:cs typeface="Verdana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A3A5E788-6630-F234-1994-6F6E7A771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01B94-266B-D1A1-A094-0398F5148C3A}"/>
              </a:ext>
            </a:extLst>
          </p:cNvPr>
          <p:cNvSpPr/>
          <p:nvPr/>
        </p:nvSpPr>
        <p:spPr>
          <a:xfrm>
            <a:off x="-84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4F71BE-B9EF-3B15-8D89-24384CC86854}"/>
              </a:ext>
            </a:extLst>
          </p:cNvPr>
          <p:cNvSpPr/>
          <p:nvPr/>
        </p:nvSpPr>
        <p:spPr>
          <a:xfrm>
            <a:off x="698500" y="37814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BF84C-AACB-2E50-F64A-3D77196D1565}"/>
              </a:ext>
            </a:extLst>
          </p:cNvPr>
          <p:cNvSpPr/>
          <p:nvPr/>
        </p:nvSpPr>
        <p:spPr>
          <a:xfrm>
            <a:off x="5292305" y="36762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81829-ED6F-5560-91A7-676DAA097886}"/>
              </a:ext>
            </a:extLst>
          </p:cNvPr>
          <p:cNvSpPr/>
          <p:nvPr/>
        </p:nvSpPr>
        <p:spPr>
          <a:xfrm>
            <a:off x="5461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AC267A-1CE1-556B-139B-3649D883A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871"/>
          <a:stretch/>
        </p:blipFill>
        <p:spPr>
          <a:xfrm>
            <a:off x="5441205" y="2539251"/>
            <a:ext cx="5014395" cy="2613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6CD61-FB3A-0DC9-7534-B59F19484437}"/>
              </a:ext>
            </a:extLst>
          </p:cNvPr>
          <p:cNvSpPr/>
          <p:nvPr/>
        </p:nvSpPr>
        <p:spPr>
          <a:xfrm>
            <a:off x="5597105" y="36007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05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67F0750-B49C-64A6-653D-C3AF4F7E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2539251"/>
            <a:ext cx="4648200" cy="28063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DB3A14-6F92-C137-FF00-62C2D9A4E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"/>
          <a:stretch/>
        </p:blipFill>
        <p:spPr>
          <a:xfrm>
            <a:off x="498782" y="2539251"/>
            <a:ext cx="4925528" cy="2689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2120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02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8834" y="962215"/>
            <a:ext cx="3295557" cy="10740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3450" spc="-10" dirty="0">
                <a:latin typeface="Gotham Medium" panose="02000604040000020004" pitchFamily="2" charset="0"/>
                <a:cs typeface="Verdana"/>
              </a:rPr>
              <a:t>CAROLL AT WORK NOIR</a:t>
            </a:r>
            <a:endParaRPr sz="3450" dirty="0">
              <a:latin typeface="Gotham Medium" panose="02000604040000020004" pitchFamily="2" charset="0"/>
              <a:cs typeface="Verdana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A3A5E788-6630-F234-1994-6F6E7A771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01B94-266B-D1A1-A094-0398F5148C3A}"/>
              </a:ext>
            </a:extLst>
          </p:cNvPr>
          <p:cNvSpPr/>
          <p:nvPr/>
        </p:nvSpPr>
        <p:spPr>
          <a:xfrm>
            <a:off x="-84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4F71BE-B9EF-3B15-8D89-24384CC86854}"/>
              </a:ext>
            </a:extLst>
          </p:cNvPr>
          <p:cNvSpPr/>
          <p:nvPr/>
        </p:nvSpPr>
        <p:spPr>
          <a:xfrm>
            <a:off x="698500" y="37814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BF84C-AACB-2E50-F64A-3D77196D1565}"/>
              </a:ext>
            </a:extLst>
          </p:cNvPr>
          <p:cNvSpPr/>
          <p:nvPr/>
        </p:nvSpPr>
        <p:spPr>
          <a:xfrm>
            <a:off x="5292305" y="36762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81829-ED6F-5560-91A7-676DAA097886}"/>
              </a:ext>
            </a:extLst>
          </p:cNvPr>
          <p:cNvSpPr/>
          <p:nvPr/>
        </p:nvSpPr>
        <p:spPr>
          <a:xfrm>
            <a:off x="5461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6CD61-FB3A-0DC9-7534-B59F19484437}"/>
              </a:ext>
            </a:extLst>
          </p:cNvPr>
          <p:cNvSpPr/>
          <p:nvPr/>
        </p:nvSpPr>
        <p:spPr>
          <a:xfrm>
            <a:off x="5597105" y="3772324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770BE-2233-242B-F0CD-2842C99D0B51}"/>
              </a:ext>
            </a:extLst>
          </p:cNvPr>
          <p:cNvSpPr/>
          <p:nvPr/>
        </p:nvSpPr>
        <p:spPr>
          <a:xfrm>
            <a:off x="5725108" y="526937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593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8288B3-8C2F-475E-FA04-92B85A53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832502" y="2508755"/>
            <a:ext cx="4491164" cy="13198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2120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02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88834" y="962215"/>
            <a:ext cx="3295557" cy="10740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3450" spc="-10" dirty="0">
                <a:latin typeface="Gotham Medium" panose="02000604040000020004" pitchFamily="2" charset="0"/>
                <a:cs typeface="Verdana"/>
              </a:rPr>
              <a:t>CAROLL AT WORK NOIR</a:t>
            </a:r>
            <a:endParaRPr sz="3450" dirty="0">
              <a:latin typeface="Gotham Medium" panose="02000604040000020004" pitchFamily="2" charset="0"/>
              <a:cs typeface="Verdana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A3A5E788-6630-F234-1994-6F6E7A771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01B94-266B-D1A1-A094-0398F5148C3A}"/>
              </a:ext>
            </a:extLst>
          </p:cNvPr>
          <p:cNvSpPr/>
          <p:nvPr/>
        </p:nvSpPr>
        <p:spPr>
          <a:xfrm>
            <a:off x="-84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4F71BE-B9EF-3B15-8D89-24384CC86854}"/>
              </a:ext>
            </a:extLst>
          </p:cNvPr>
          <p:cNvSpPr/>
          <p:nvPr/>
        </p:nvSpPr>
        <p:spPr>
          <a:xfrm>
            <a:off x="698500" y="37814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BF84C-AACB-2E50-F64A-3D77196D1565}"/>
              </a:ext>
            </a:extLst>
          </p:cNvPr>
          <p:cNvSpPr/>
          <p:nvPr/>
        </p:nvSpPr>
        <p:spPr>
          <a:xfrm>
            <a:off x="5292305" y="36762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81829-ED6F-5560-91A7-676DAA097886}"/>
              </a:ext>
            </a:extLst>
          </p:cNvPr>
          <p:cNvSpPr/>
          <p:nvPr/>
        </p:nvSpPr>
        <p:spPr>
          <a:xfrm>
            <a:off x="546100" y="362902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6CD61-FB3A-0DC9-7534-B59F19484437}"/>
              </a:ext>
            </a:extLst>
          </p:cNvPr>
          <p:cNvSpPr/>
          <p:nvPr/>
        </p:nvSpPr>
        <p:spPr>
          <a:xfrm>
            <a:off x="467015" y="36313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770BE-2233-242B-F0CD-2842C99D0B51}"/>
              </a:ext>
            </a:extLst>
          </p:cNvPr>
          <p:cNvSpPr/>
          <p:nvPr/>
        </p:nvSpPr>
        <p:spPr>
          <a:xfrm>
            <a:off x="5725108" y="5269375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674DC-CE18-B484-3A8F-7E21F32E07AC}"/>
              </a:ext>
            </a:extLst>
          </p:cNvPr>
          <p:cNvSpPr/>
          <p:nvPr/>
        </p:nvSpPr>
        <p:spPr>
          <a:xfrm>
            <a:off x="281780" y="5018539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9B872-0496-BE3A-974F-B9310B1E6142}"/>
              </a:ext>
            </a:extLst>
          </p:cNvPr>
          <p:cNvSpPr/>
          <p:nvPr/>
        </p:nvSpPr>
        <p:spPr>
          <a:xfrm>
            <a:off x="619415" y="3783722"/>
            <a:ext cx="495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A6D2F40-A37A-0565-2D75-24F325726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90" b="7110"/>
          <a:stretch/>
        </p:blipFill>
        <p:spPr>
          <a:xfrm>
            <a:off x="5803900" y="2428019"/>
            <a:ext cx="449116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67AC34-5FC4-5417-2458-86D4244993DA}"/>
              </a:ext>
            </a:extLst>
          </p:cNvPr>
          <p:cNvSpPr txBox="1"/>
          <p:nvPr/>
        </p:nvSpPr>
        <p:spPr>
          <a:xfrm>
            <a:off x="3746500" y="2638425"/>
            <a:ext cx="3429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1200"/>
              </a:spcAft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Lizzy Studnia Communication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38 rue croix des Petits-Champs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75001 PARIS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Tél. : +33 1 49 26 06 05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04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sage humain, personne, habits, blouse&#10;&#10;Description générée automatiquement">
            <a:extLst>
              <a:ext uri="{FF2B5EF4-FFF2-40B4-BE49-F238E27FC236}">
                <a16:creationId xmlns:a16="http://schemas.microsoft.com/office/drawing/2014/main" id="{3D5DFD98-50BE-0447-B764-A61AA61E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9739"/>
          <a:stretch/>
        </p:blipFill>
        <p:spPr>
          <a:xfrm>
            <a:off x="5346699" y="0"/>
            <a:ext cx="5345299" cy="75600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0" name="Image 9" descr="Une image contenant habits, personne, Visage humain, Accessoire de mode&#10;&#10;Description générée automatiquement">
            <a:extLst>
              <a:ext uri="{FF2B5EF4-FFF2-40B4-BE49-F238E27FC236}">
                <a16:creationId xmlns:a16="http://schemas.microsoft.com/office/drawing/2014/main" id="{9B2A9A03-DE6D-47B5-5AE2-899CBF855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400425"/>
            <a:ext cx="2592995" cy="32412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personne, chaussures, Visage humain&#10;&#10;Description générée automatiquement">
            <a:extLst>
              <a:ext uri="{FF2B5EF4-FFF2-40B4-BE49-F238E27FC236}">
                <a16:creationId xmlns:a16="http://schemas.microsoft.com/office/drawing/2014/main" id="{1994EA69-C0E2-EEB6-ED47-B2D43CC20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6823"/>
          <a:stretch/>
        </p:blipFill>
        <p:spPr>
          <a:xfrm>
            <a:off x="-18402" y="0"/>
            <a:ext cx="5334000" cy="7559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tx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tx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tx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tx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2" name="Image 11" descr="Une image contenant personne, Accessoire de mode, Visage humain, habits&#10;&#10;Description générée automatiquement">
            <a:extLst>
              <a:ext uri="{FF2B5EF4-FFF2-40B4-BE49-F238E27FC236}">
                <a16:creationId xmlns:a16="http://schemas.microsoft.com/office/drawing/2014/main" id="{F682877E-0D82-A64A-49B0-3067D6B4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171825"/>
            <a:ext cx="259080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Visage humain, personne, noir et blanc&#10;&#10;Description générée automatiquement">
            <a:extLst>
              <a:ext uri="{FF2B5EF4-FFF2-40B4-BE49-F238E27FC236}">
                <a16:creationId xmlns:a16="http://schemas.microsoft.com/office/drawing/2014/main" id="{93455D27-05DD-BA67-8AD4-7260B011D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2"/>
          <a:stretch/>
        </p:blipFill>
        <p:spPr>
          <a:xfrm>
            <a:off x="5420072" y="0"/>
            <a:ext cx="5345299" cy="75628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tx1"/>
                </a:solidFill>
                <a:latin typeface="Verdana"/>
                <a:cs typeface="Verdana"/>
              </a:rPr>
              <a:t>CAROLL</a:t>
            </a:r>
            <a:endParaRPr sz="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10" name="Image 9" descr="Une image contenant habits, personne, Visage humain, Accessoire de mode&#10;&#10;Description générée automatiquement">
            <a:extLst>
              <a:ext uri="{FF2B5EF4-FFF2-40B4-BE49-F238E27FC236}">
                <a16:creationId xmlns:a16="http://schemas.microsoft.com/office/drawing/2014/main" id="{9B2A9A03-DE6D-47B5-5AE2-899CBF855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400425"/>
            <a:ext cx="2592995" cy="3241244"/>
          </a:xfrm>
          <a:prstGeom prst="rect">
            <a:avLst/>
          </a:prstGeom>
        </p:spPr>
      </p:pic>
      <p:pic>
        <p:nvPicPr>
          <p:cNvPr id="9" name="Image 8" descr="Une image contenant personne, Visage humain, tatouage, peau&#10;&#10;Description générée automatiquement">
            <a:extLst>
              <a:ext uri="{FF2B5EF4-FFF2-40B4-BE49-F238E27FC236}">
                <a16:creationId xmlns:a16="http://schemas.microsoft.com/office/drawing/2014/main" id="{1357C78E-381C-D9E9-18E7-8AA1A16A9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" y="3396732"/>
            <a:ext cx="2592995" cy="3241244"/>
          </a:xfrm>
          <a:prstGeom prst="rect">
            <a:avLst/>
          </a:prstGeom>
        </p:spPr>
      </p:pic>
      <p:pic>
        <p:nvPicPr>
          <p:cNvPr id="12" name="Image 11" descr="Une image contenant Visage humain, personne, noir et blanc, habits&#10;&#10;Description générée automatiquement">
            <a:extLst>
              <a:ext uri="{FF2B5EF4-FFF2-40B4-BE49-F238E27FC236}">
                <a16:creationId xmlns:a16="http://schemas.microsoft.com/office/drawing/2014/main" id="{AB8F0273-A5A9-3C32-A264-741A8E4AF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3" y="3396732"/>
            <a:ext cx="2592995" cy="32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abits, jeans, chaussures&#10;&#10;Description générée automatiquement">
            <a:extLst>
              <a:ext uri="{FF2B5EF4-FFF2-40B4-BE49-F238E27FC236}">
                <a16:creationId xmlns:a16="http://schemas.microsoft.com/office/drawing/2014/main" id="{A8B720F7-541C-EBC9-68F2-B51428B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2"/>
          <a:stretch/>
        </p:blipFill>
        <p:spPr>
          <a:xfrm>
            <a:off x="-6817" y="-6552"/>
            <a:ext cx="5310829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tx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tx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tx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tx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2" name="Image 11" descr="Une image contenant personne, Accessoire de mode, Visage humain, habits&#10;&#10;Description générée automatiquement">
            <a:extLst>
              <a:ext uri="{FF2B5EF4-FFF2-40B4-BE49-F238E27FC236}">
                <a16:creationId xmlns:a16="http://schemas.microsoft.com/office/drawing/2014/main" id="{F682877E-0D82-A64A-49B0-3067D6B4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171825"/>
            <a:ext cx="2590800" cy="3238500"/>
          </a:xfrm>
          <a:prstGeom prst="rect">
            <a:avLst/>
          </a:prstGeom>
        </p:spPr>
      </p:pic>
      <p:pic>
        <p:nvPicPr>
          <p:cNvPr id="8" name="Image 7" descr="Une image contenant personne, habits, Tenue décontractée, Visage humain&#10;&#10;Description générée automatiquement">
            <a:extLst>
              <a:ext uri="{FF2B5EF4-FFF2-40B4-BE49-F238E27FC236}">
                <a16:creationId xmlns:a16="http://schemas.microsoft.com/office/drawing/2014/main" id="{FCB31EA2-7DD4-2185-9454-70DC31110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171825"/>
            <a:ext cx="2590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40359" y="4009092"/>
            <a:ext cx="2797341" cy="1184812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935"/>
              </a:spcBef>
            </a:pPr>
            <a:r>
              <a:rPr lang="fr-FR" sz="3450" spc="245" dirty="0">
                <a:latin typeface="Gotham Medium" panose="02000604040000020004" pitchFamily="2" charset="0"/>
                <a:cs typeface="Verdana"/>
              </a:rPr>
              <a:t>ANIMAL PRINT</a:t>
            </a:r>
            <a:endParaRPr lang="fr-FR" sz="3450" dirty="0">
              <a:latin typeface="Gotham Medium" panose="02000604040000020004" pitchFamily="2" charset="0"/>
              <a:cs typeface="Verdana"/>
            </a:endParaRPr>
          </a:p>
          <a:p>
            <a:pPr marL="63500">
              <a:lnSpc>
                <a:spcPct val="100000"/>
              </a:lnSpc>
              <a:spcBef>
                <a:spcPts val="625"/>
              </a:spcBef>
            </a:pPr>
            <a:r>
              <a:rPr sz="900" dirty="0">
                <a:latin typeface="Verdana"/>
                <a:cs typeface="Verdana"/>
              </a:rPr>
              <a:t>SAISON</a:t>
            </a:r>
            <a:r>
              <a:rPr sz="900" spc="-50" dirty="0">
                <a:latin typeface="Verdana"/>
                <a:cs typeface="Verdana"/>
              </a:rPr>
              <a:t> </a:t>
            </a:r>
            <a:r>
              <a:rPr lang="fr-FR" sz="900" spc="-20" dirty="0">
                <a:latin typeface="Verdana"/>
                <a:cs typeface="Verdana"/>
              </a:rPr>
              <a:t>AH</a:t>
            </a:r>
            <a:r>
              <a:rPr sz="900" spc="-20" dirty="0">
                <a:latin typeface="Verdana"/>
                <a:cs typeface="Verdana"/>
              </a:rPr>
              <a:t>24</a:t>
            </a:r>
            <a:endParaRPr sz="900" dirty="0">
              <a:latin typeface="Verdana"/>
              <a:cs typeface="Verdana"/>
            </a:endParaRPr>
          </a:p>
        </p:txBody>
      </p:sp>
      <p:pic>
        <p:nvPicPr>
          <p:cNvPr id="6" name="Image 5" descr="Une image contenant personne, noir et blanc, habits, Visage humain&#10;&#10;Description générée automatiquement">
            <a:extLst>
              <a:ext uri="{FF2B5EF4-FFF2-40B4-BE49-F238E27FC236}">
                <a16:creationId xmlns:a16="http://schemas.microsoft.com/office/drawing/2014/main" id="{F150A81A-0C67-7217-2A7F-E1FCC038E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6" y="302629"/>
            <a:ext cx="5632974" cy="70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5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sage humain, personne, habits, blouse&#10;&#10;Description générée automatiquement">
            <a:extLst>
              <a:ext uri="{FF2B5EF4-FFF2-40B4-BE49-F238E27FC236}">
                <a16:creationId xmlns:a16="http://schemas.microsoft.com/office/drawing/2014/main" id="{3D5DFD98-50BE-0447-B764-A61AA61E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9739"/>
          <a:stretch/>
        </p:blipFill>
        <p:spPr>
          <a:xfrm>
            <a:off x="5346699" y="0"/>
            <a:ext cx="5345299" cy="75600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75300" y="254984"/>
            <a:ext cx="6496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LOOKBOOK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SAISON</a:t>
            </a:r>
            <a:r>
              <a:rPr sz="800" spc="-40" dirty="0">
                <a:latin typeface="Verdana"/>
                <a:cs typeface="Verdana"/>
              </a:rPr>
              <a:t> </a:t>
            </a:r>
            <a:r>
              <a:rPr lang="fr-FR" sz="800" spc="-20" dirty="0">
                <a:latin typeface="Verdana"/>
                <a:cs typeface="Verdana"/>
              </a:rPr>
              <a:t>AH</a:t>
            </a:r>
            <a:r>
              <a:rPr sz="800" spc="-20" dirty="0">
                <a:latin typeface="Verdana"/>
                <a:cs typeface="Verdana"/>
              </a:rPr>
              <a:t>24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5" name="Image 4" descr="Une image contenant personne, habits, Visage humain, meubles&#10;&#10;Description générée automatiquement">
            <a:extLst>
              <a:ext uri="{FF2B5EF4-FFF2-40B4-BE49-F238E27FC236}">
                <a16:creationId xmlns:a16="http://schemas.microsoft.com/office/drawing/2014/main" id="{89AAA090-AC62-A128-EE38-E1FE1A46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1868"/>
          <a:stretch/>
        </p:blipFill>
        <p:spPr>
          <a:xfrm>
            <a:off x="5346698" y="0"/>
            <a:ext cx="5492049" cy="7562850"/>
          </a:xfrm>
          <a:prstGeom prst="rect">
            <a:avLst/>
          </a:prstGeom>
        </p:spPr>
      </p:pic>
      <p:pic>
        <p:nvPicPr>
          <p:cNvPr id="7" name="Image 6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7B21CFD2-2B06-9716-CCED-130B4EFBE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/>
          <a:stretch/>
        </p:blipFill>
        <p:spPr>
          <a:xfrm>
            <a:off x="5270500" y="-2846"/>
            <a:ext cx="5847362" cy="7562850"/>
          </a:xfrm>
          <a:prstGeom prst="rect">
            <a:avLst/>
          </a:prstGeom>
        </p:spPr>
      </p:pic>
      <p:pic>
        <p:nvPicPr>
          <p:cNvPr id="12" name="Image 11" descr="Une image contenant habits, Visage humain, personne, cou&#10;&#10;Description générée automatiquement">
            <a:extLst>
              <a:ext uri="{FF2B5EF4-FFF2-40B4-BE49-F238E27FC236}">
                <a16:creationId xmlns:a16="http://schemas.microsoft.com/office/drawing/2014/main" id="{95D026BC-1C65-857D-9029-3AB0A8F37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5" y="3408590"/>
            <a:ext cx="2592995" cy="32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noir et blanc, Visage humain, habits&#10;&#10;Description générée automatiquement">
            <a:extLst>
              <a:ext uri="{FF2B5EF4-FFF2-40B4-BE49-F238E27FC236}">
                <a16:creationId xmlns:a16="http://schemas.microsoft.com/office/drawing/2014/main" id="{FB8B7F65-33C0-D739-8A2B-74578E3A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0"/>
          <a:stretch/>
        </p:blipFill>
        <p:spPr>
          <a:xfrm>
            <a:off x="-24366" y="-28575"/>
            <a:ext cx="5396207" cy="7562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300" y="254984"/>
            <a:ext cx="6496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LOOKBOOK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323" y="254984"/>
            <a:ext cx="7232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chemeClr val="bg1"/>
                </a:solidFill>
                <a:latin typeface="Verdana"/>
                <a:cs typeface="Verdana"/>
              </a:rPr>
              <a:t>SAISON</a:t>
            </a:r>
            <a:r>
              <a:rPr sz="800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800" spc="-20" dirty="0">
                <a:solidFill>
                  <a:schemeClr val="bg1"/>
                </a:solidFill>
                <a:latin typeface="Verdana"/>
                <a:cs typeface="Verdana"/>
              </a:rPr>
              <a:t>AH</a:t>
            </a:r>
            <a:r>
              <a:rPr sz="800" spc="-20" dirty="0">
                <a:solidFill>
                  <a:schemeClr val="bg1"/>
                </a:solidFill>
                <a:latin typeface="Verdana"/>
                <a:cs typeface="Verdana"/>
              </a:rPr>
              <a:t>24</a:t>
            </a:r>
            <a:endParaRPr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462" y="254984"/>
            <a:ext cx="466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Verdana"/>
                <a:cs typeface="Verdana"/>
              </a:rPr>
              <a:t>CAROLL</a:t>
            </a:r>
            <a:endParaRPr sz="800">
              <a:latin typeface="Verdana"/>
              <a:cs typeface="Verdana"/>
            </a:endParaRPr>
          </a:p>
        </p:txBody>
      </p:sp>
      <p:pic>
        <p:nvPicPr>
          <p:cNvPr id="12" name="Image 11" descr="Une image contenant personne, Accessoire de mode, Visage humain, habits&#10;&#10;Description générée automatiquement">
            <a:extLst>
              <a:ext uri="{FF2B5EF4-FFF2-40B4-BE49-F238E27FC236}">
                <a16:creationId xmlns:a16="http://schemas.microsoft.com/office/drawing/2014/main" id="{F682877E-0D82-A64A-49B0-3067D6B4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171825"/>
            <a:ext cx="2590800" cy="3238500"/>
          </a:xfrm>
          <a:prstGeom prst="rect">
            <a:avLst/>
          </a:prstGeom>
        </p:spPr>
      </p:pic>
      <p:pic>
        <p:nvPicPr>
          <p:cNvPr id="8" name="Image 7" descr="Une image contenant personne, habits, Tenue décontractée, Visage humain&#10;&#10;Description générée automatiquement">
            <a:extLst>
              <a:ext uri="{FF2B5EF4-FFF2-40B4-BE49-F238E27FC236}">
                <a16:creationId xmlns:a16="http://schemas.microsoft.com/office/drawing/2014/main" id="{FCB31EA2-7DD4-2185-9454-70DC31110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171825"/>
            <a:ext cx="2590800" cy="3238500"/>
          </a:xfrm>
          <a:prstGeom prst="rect">
            <a:avLst/>
          </a:prstGeom>
        </p:spPr>
      </p:pic>
      <p:pic>
        <p:nvPicPr>
          <p:cNvPr id="10" name="Image 9" descr="Une image contenant personne, habits, noir et blanc, Séance photo&#10;&#10;Description générée automatiquement">
            <a:extLst>
              <a:ext uri="{FF2B5EF4-FFF2-40B4-BE49-F238E27FC236}">
                <a16:creationId xmlns:a16="http://schemas.microsoft.com/office/drawing/2014/main" id="{63F62CCF-4735-C515-EABD-F88B966DC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3200400"/>
            <a:ext cx="2667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2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17636</TotalTime>
  <Words>163</Words>
  <Application>Microsoft Office PowerPoint</Application>
  <PresentationFormat>Personnalisé</PresentationFormat>
  <Paragraphs>82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Calibri</vt:lpstr>
      <vt:lpstr>Calibri Light</vt:lpstr>
      <vt:lpstr>Gotham Book</vt:lpstr>
      <vt:lpstr>Gotham Medium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Chloe NAGUIN COUPIN</dc:creator>
  <cp:lastModifiedBy>Chloe NAGUIN COUPIN</cp:lastModifiedBy>
  <cp:revision>24</cp:revision>
  <dcterms:created xsi:type="dcterms:W3CDTF">2023-12-28T14:50:27Z</dcterms:created>
  <dcterms:modified xsi:type="dcterms:W3CDTF">2024-07-26T11:42:09Z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2023-12-28T00:00:00Z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2023-12-28T00:00:00Z</vt:filetime>
  </property>
  <property fmtid="{D5CDD505-2E9C-101B-9397-08002B2CF9AE}" pid="5" name="Producer">
    <vt:lpwstr>Adobe PDF Library 17.0</vt:lpwstr>
  </property>
</Properties>
</file>